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86" r:id="rId2"/>
    <p:sldId id="320" r:id="rId3"/>
    <p:sldId id="292" r:id="rId4"/>
    <p:sldId id="288" r:id="rId5"/>
    <p:sldId id="289" r:id="rId6"/>
    <p:sldId id="318" r:id="rId7"/>
    <p:sldId id="287" r:id="rId8"/>
    <p:sldId id="291" r:id="rId9"/>
    <p:sldId id="293" r:id="rId10"/>
    <p:sldId id="294" r:id="rId11"/>
    <p:sldId id="295" r:id="rId12"/>
    <p:sldId id="319" r:id="rId13"/>
    <p:sldId id="297" r:id="rId14"/>
    <p:sldId id="298" r:id="rId15"/>
    <p:sldId id="299" r:id="rId16"/>
    <p:sldId id="300" r:id="rId17"/>
    <p:sldId id="321" r:id="rId18"/>
    <p:sldId id="302" r:id="rId19"/>
    <p:sldId id="303" r:id="rId20"/>
    <p:sldId id="322" r:id="rId21"/>
    <p:sldId id="305" r:id="rId22"/>
    <p:sldId id="307" r:id="rId23"/>
    <p:sldId id="308" r:id="rId24"/>
    <p:sldId id="309" r:id="rId25"/>
    <p:sldId id="310" r:id="rId26"/>
    <p:sldId id="311" r:id="rId27"/>
    <p:sldId id="315" r:id="rId28"/>
    <p:sldId id="313" r:id="rId29"/>
    <p:sldId id="314" r:id="rId30"/>
    <p:sldId id="323" r:id="rId31"/>
  </p:sldIdLst>
  <p:sldSz cx="7556500" cy="10699750"/>
  <p:notesSz cx="7556500" cy="10699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377CB-BFD3-4C57-B307-DD6EA711C246}" v="39" dt="2024-01-26T09:26:25.5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7" autoAdjust="0"/>
  </p:normalViewPr>
  <p:slideViewPr>
    <p:cSldViewPr>
      <p:cViewPr varScale="1">
        <p:scale>
          <a:sx n="68" d="100"/>
          <a:sy n="68" d="100"/>
        </p:scale>
        <p:origin x="2454" y="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ko Semba" userId="9377a0855149cb1d" providerId="LiveId" clId="{2BA377CB-BFD3-4C57-B307-DD6EA711C246}"/>
    <pc:docChg chg="addSld modSld">
      <pc:chgData name="Keiko Semba" userId="9377a0855149cb1d" providerId="LiveId" clId="{2BA377CB-BFD3-4C57-B307-DD6EA711C246}" dt="2024-01-26T09:26:25.569" v="46" actId="14826"/>
      <pc:docMkLst>
        <pc:docMk/>
      </pc:docMkLst>
      <pc:sldChg chg="modSp">
        <pc:chgData name="Keiko Semba" userId="9377a0855149cb1d" providerId="LiveId" clId="{2BA377CB-BFD3-4C57-B307-DD6EA711C246}" dt="2024-01-25T09:49:49.375" v="0" actId="14826"/>
        <pc:sldMkLst>
          <pc:docMk/>
          <pc:sldMk cId="97386846" sldId="286"/>
        </pc:sldMkLst>
        <pc:picChg chg="mod">
          <ac:chgData name="Keiko Semba" userId="9377a0855149cb1d" providerId="LiveId" clId="{2BA377CB-BFD3-4C57-B307-DD6EA711C246}" dt="2024-01-25T09:49:49.375" v="0" actId="14826"/>
          <ac:picMkLst>
            <pc:docMk/>
            <pc:sldMk cId="97386846" sldId="286"/>
            <ac:picMk id="5" creationId="{10FFF3E2-4B79-9742-1559-DE4ADF0E4278}"/>
          </ac:picMkLst>
        </pc:picChg>
      </pc:sldChg>
      <pc:sldChg chg="modSp">
        <pc:chgData name="Keiko Semba" userId="9377a0855149cb1d" providerId="LiveId" clId="{2BA377CB-BFD3-4C57-B307-DD6EA711C246}" dt="2024-01-25T09:51:04.991" v="6" actId="14826"/>
        <pc:sldMkLst>
          <pc:docMk/>
          <pc:sldMk cId="584889047" sldId="287"/>
        </pc:sldMkLst>
        <pc:picChg chg="mod">
          <ac:chgData name="Keiko Semba" userId="9377a0855149cb1d" providerId="LiveId" clId="{2BA377CB-BFD3-4C57-B307-DD6EA711C246}" dt="2024-01-25T09:51:04.991" v="6" actId="14826"/>
          <ac:picMkLst>
            <pc:docMk/>
            <pc:sldMk cId="584889047" sldId="287"/>
            <ac:picMk id="5" creationId="{D4EC79E8-ACC9-252F-6C1D-B61B78FCD41E}"/>
          </ac:picMkLst>
        </pc:picChg>
      </pc:sldChg>
      <pc:sldChg chg="modSp">
        <pc:chgData name="Keiko Semba" userId="9377a0855149cb1d" providerId="LiveId" clId="{2BA377CB-BFD3-4C57-B307-DD6EA711C246}" dt="2024-01-25T09:50:26.923" v="3" actId="14826"/>
        <pc:sldMkLst>
          <pc:docMk/>
          <pc:sldMk cId="2594854107" sldId="288"/>
        </pc:sldMkLst>
        <pc:picChg chg="mod">
          <ac:chgData name="Keiko Semba" userId="9377a0855149cb1d" providerId="LiveId" clId="{2BA377CB-BFD3-4C57-B307-DD6EA711C246}" dt="2024-01-25T09:50:26.923" v="3" actId="14826"/>
          <ac:picMkLst>
            <pc:docMk/>
            <pc:sldMk cId="2594854107" sldId="288"/>
            <ac:picMk id="9" creationId="{C615CF2D-F489-DC3A-75DF-7C684C9499C9}"/>
          </ac:picMkLst>
        </pc:picChg>
      </pc:sldChg>
      <pc:sldChg chg="modSp">
        <pc:chgData name="Keiko Semba" userId="9377a0855149cb1d" providerId="LiveId" clId="{2BA377CB-BFD3-4C57-B307-DD6EA711C246}" dt="2024-01-25T09:50:37.846" v="4" actId="14826"/>
        <pc:sldMkLst>
          <pc:docMk/>
          <pc:sldMk cId="899743957" sldId="289"/>
        </pc:sldMkLst>
        <pc:picChg chg="mod">
          <ac:chgData name="Keiko Semba" userId="9377a0855149cb1d" providerId="LiveId" clId="{2BA377CB-BFD3-4C57-B307-DD6EA711C246}" dt="2024-01-25T09:50:37.846" v="4" actId="14826"/>
          <ac:picMkLst>
            <pc:docMk/>
            <pc:sldMk cId="899743957" sldId="289"/>
            <ac:picMk id="5" creationId="{6C6CDCB7-CFCB-02E8-4B5A-C5001270787F}"/>
          </ac:picMkLst>
        </pc:picChg>
      </pc:sldChg>
      <pc:sldChg chg="modSp">
        <pc:chgData name="Keiko Semba" userId="9377a0855149cb1d" providerId="LiveId" clId="{2BA377CB-BFD3-4C57-B307-DD6EA711C246}" dt="2024-01-25T09:51:16.742" v="7" actId="14826"/>
        <pc:sldMkLst>
          <pc:docMk/>
          <pc:sldMk cId="772615102" sldId="291"/>
        </pc:sldMkLst>
        <pc:picChg chg="mod">
          <ac:chgData name="Keiko Semba" userId="9377a0855149cb1d" providerId="LiveId" clId="{2BA377CB-BFD3-4C57-B307-DD6EA711C246}" dt="2024-01-25T09:51:16.742" v="7" actId="14826"/>
          <ac:picMkLst>
            <pc:docMk/>
            <pc:sldMk cId="772615102" sldId="291"/>
            <ac:picMk id="5" creationId="{77BA78EC-F11E-ED37-21D5-AB1FE7152FA5}"/>
          </ac:picMkLst>
        </pc:picChg>
      </pc:sldChg>
      <pc:sldChg chg="modSp">
        <pc:chgData name="Keiko Semba" userId="9377a0855149cb1d" providerId="LiveId" clId="{2BA377CB-BFD3-4C57-B307-DD6EA711C246}" dt="2024-01-25T09:50:15.074" v="2" actId="14826"/>
        <pc:sldMkLst>
          <pc:docMk/>
          <pc:sldMk cId="1186701838" sldId="292"/>
        </pc:sldMkLst>
        <pc:picChg chg="mod">
          <ac:chgData name="Keiko Semba" userId="9377a0855149cb1d" providerId="LiveId" clId="{2BA377CB-BFD3-4C57-B307-DD6EA711C246}" dt="2024-01-25T09:50:15.074" v="2" actId="14826"/>
          <ac:picMkLst>
            <pc:docMk/>
            <pc:sldMk cId="1186701838" sldId="292"/>
            <ac:picMk id="5" creationId="{816D9E6B-FDD3-84AE-DCC7-7C96B867B631}"/>
          </ac:picMkLst>
        </pc:picChg>
      </pc:sldChg>
      <pc:sldChg chg="modSp">
        <pc:chgData name="Keiko Semba" userId="9377a0855149cb1d" providerId="LiveId" clId="{2BA377CB-BFD3-4C57-B307-DD6EA711C246}" dt="2024-01-26T09:25:06.818" v="43" actId="14826"/>
        <pc:sldMkLst>
          <pc:docMk/>
          <pc:sldMk cId="3840037573" sldId="293"/>
        </pc:sldMkLst>
        <pc:picChg chg="mod">
          <ac:chgData name="Keiko Semba" userId="9377a0855149cb1d" providerId="LiveId" clId="{2BA377CB-BFD3-4C57-B307-DD6EA711C246}" dt="2024-01-26T09:25:06.818" v="43" actId="14826"/>
          <ac:picMkLst>
            <pc:docMk/>
            <pc:sldMk cId="3840037573" sldId="293"/>
            <ac:picMk id="5" creationId="{3F5FAA60-94FA-90E4-38F4-746F0A8A0CE2}"/>
          </ac:picMkLst>
        </pc:picChg>
      </pc:sldChg>
      <pc:sldChg chg="modSp">
        <pc:chgData name="Keiko Semba" userId="9377a0855149cb1d" providerId="LiveId" clId="{2BA377CB-BFD3-4C57-B307-DD6EA711C246}" dt="2024-01-26T09:25:27.843" v="44" actId="14826"/>
        <pc:sldMkLst>
          <pc:docMk/>
          <pc:sldMk cId="841042351" sldId="294"/>
        </pc:sldMkLst>
        <pc:picChg chg="mod">
          <ac:chgData name="Keiko Semba" userId="9377a0855149cb1d" providerId="LiveId" clId="{2BA377CB-BFD3-4C57-B307-DD6EA711C246}" dt="2024-01-26T09:25:27.843" v="44" actId="14826"/>
          <ac:picMkLst>
            <pc:docMk/>
            <pc:sldMk cId="841042351" sldId="294"/>
            <ac:picMk id="5" creationId="{9115A091-64E3-8449-02A6-701F552F8CE8}"/>
          </ac:picMkLst>
        </pc:picChg>
      </pc:sldChg>
      <pc:sldChg chg="modSp">
        <pc:chgData name="Keiko Semba" userId="9377a0855149cb1d" providerId="LiveId" clId="{2BA377CB-BFD3-4C57-B307-DD6EA711C246}" dt="2024-01-25T09:51:58.049" v="10" actId="14826"/>
        <pc:sldMkLst>
          <pc:docMk/>
          <pc:sldMk cId="1233302870" sldId="295"/>
        </pc:sldMkLst>
        <pc:picChg chg="mod">
          <ac:chgData name="Keiko Semba" userId="9377a0855149cb1d" providerId="LiveId" clId="{2BA377CB-BFD3-4C57-B307-DD6EA711C246}" dt="2024-01-25T09:51:58.049" v="10" actId="14826"/>
          <ac:picMkLst>
            <pc:docMk/>
            <pc:sldMk cId="1233302870" sldId="295"/>
            <ac:picMk id="5" creationId="{40FFA6C7-D8AC-65C2-99B0-F62725B1CD70}"/>
          </ac:picMkLst>
        </pc:picChg>
      </pc:sldChg>
      <pc:sldChg chg="modSp">
        <pc:chgData name="Keiko Semba" userId="9377a0855149cb1d" providerId="LiveId" clId="{2BA377CB-BFD3-4C57-B307-DD6EA711C246}" dt="2024-01-25T09:52:23.019" v="13" actId="14826"/>
        <pc:sldMkLst>
          <pc:docMk/>
          <pc:sldMk cId="1484562255" sldId="297"/>
        </pc:sldMkLst>
        <pc:picChg chg="mod">
          <ac:chgData name="Keiko Semba" userId="9377a0855149cb1d" providerId="LiveId" clId="{2BA377CB-BFD3-4C57-B307-DD6EA711C246}" dt="2024-01-25T09:52:23.019" v="13" actId="14826"/>
          <ac:picMkLst>
            <pc:docMk/>
            <pc:sldMk cId="1484562255" sldId="297"/>
            <ac:picMk id="5" creationId="{E6DCB55D-CD39-C341-CC7A-1E64065E980F}"/>
          </ac:picMkLst>
        </pc:picChg>
      </pc:sldChg>
      <pc:sldChg chg="modSp">
        <pc:chgData name="Keiko Semba" userId="9377a0855149cb1d" providerId="LiveId" clId="{2BA377CB-BFD3-4C57-B307-DD6EA711C246}" dt="2024-01-26T09:26:08.337" v="45" actId="14826"/>
        <pc:sldMkLst>
          <pc:docMk/>
          <pc:sldMk cId="3390250257" sldId="298"/>
        </pc:sldMkLst>
        <pc:picChg chg="mod">
          <ac:chgData name="Keiko Semba" userId="9377a0855149cb1d" providerId="LiveId" clId="{2BA377CB-BFD3-4C57-B307-DD6EA711C246}" dt="2024-01-26T09:26:08.337" v="45" actId="14826"/>
          <ac:picMkLst>
            <pc:docMk/>
            <pc:sldMk cId="3390250257" sldId="298"/>
            <ac:picMk id="5" creationId="{BAE778A8-7CEB-F867-B62C-CCC613BEE321}"/>
          </ac:picMkLst>
        </pc:picChg>
      </pc:sldChg>
      <pc:sldChg chg="modSp">
        <pc:chgData name="Keiko Semba" userId="9377a0855149cb1d" providerId="LiveId" clId="{2BA377CB-BFD3-4C57-B307-DD6EA711C246}" dt="2024-01-25T09:52:45.330" v="15" actId="14826"/>
        <pc:sldMkLst>
          <pc:docMk/>
          <pc:sldMk cId="1204296411" sldId="299"/>
        </pc:sldMkLst>
        <pc:picChg chg="mod">
          <ac:chgData name="Keiko Semba" userId="9377a0855149cb1d" providerId="LiveId" clId="{2BA377CB-BFD3-4C57-B307-DD6EA711C246}" dt="2024-01-25T09:52:45.330" v="15" actId="14826"/>
          <ac:picMkLst>
            <pc:docMk/>
            <pc:sldMk cId="1204296411" sldId="299"/>
            <ac:picMk id="5" creationId="{12F1F3A9-16F6-2BBA-C12A-7CEBED0F27E2}"/>
          </ac:picMkLst>
        </pc:picChg>
      </pc:sldChg>
      <pc:sldChg chg="modSp">
        <pc:chgData name="Keiko Semba" userId="9377a0855149cb1d" providerId="LiveId" clId="{2BA377CB-BFD3-4C57-B307-DD6EA711C246}" dt="2024-01-25T09:52:57.483" v="16" actId="14826"/>
        <pc:sldMkLst>
          <pc:docMk/>
          <pc:sldMk cId="313692563" sldId="300"/>
        </pc:sldMkLst>
        <pc:picChg chg="mod">
          <ac:chgData name="Keiko Semba" userId="9377a0855149cb1d" providerId="LiveId" clId="{2BA377CB-BFD3-4C57-B307-DD6EA711C246}" dt="2024-01-25T09:52:57.483" v="16" actId="14826"/>
          <ac:picMkLst>
            <pc:docMk/>
            <pc:sldMk cId="313692563" sldId="300"/>
            <ac:picMk id="5" creationId="{A1044B15-8154-FD49-E6DB-DE9172F5CF3A}"/>
          </ac:picMkLst>
        </pc:picChg>
      </pc:sldChg>
      <pc:sldChg chg="modSp">
        <pc:chgData name="Keiko Semba" userId="9377a0855149cb1d" providerId="LiveId" clId="{2BA377CB-BFD3-4C57-B307-DD6EA711C246}" dt="2024-01-25T10:10:14.854" v="35" actId="14826"/>
        <pc:sldMkLst>
          <pc:docMk/>
          <pc:sldMk cId="2179605471" sldId="302"/>
        </pc:sldMkLst>
        <pc:picChg chg="mod">
          <ac:chgData name="Keiko Semba" userId="9377a0855149cb1d" providerId="LiveId" clId="{2BA377CB-BFD3-4C57-B307-DD6EA711C246}" dt="2024-01-25T10:10:14.854" v="35" actId="14826"/>
          <ac:picMkLst>
            <pc:docMk/>
            <pc:sldMk cId="2179605471" sldId="302"/>
            <ac:picMk id="5" creationId="{7E13A35C-3EA7-C3E5-6727-956109B07A03}"/>
          </ac:picMkLst>
        </pc:picChg>
      </pc:sldChg>
      <pc:sldChg chg="modSp">
        <pc:chgData name="Keiko Semba" userId="9377a0855149cb1d" providerId="LiveId" clId="{2BA377CB-BFD3-4C57-B307-DD6EA711C246}" dt="2024-01-25T10:10:27.283" v="36" actId="14826"/>
        <pc:sldMkLst>
          <pc:docMk/>
          <pc:sldMk cId="1129178618" sldId="303"/>
        </pc:sldMkLst>
        <pc:picChg chg="mod">
          <ac:chgData name="Keiko Semba" userId="9377a0855149cb1d" providerId="LiveId" clId="{2BA377CB-BFD3-4C57-B307-DD6EA711C246}" dt="2024-01-25T10:10:27.283" v="36" actId="14826"/>
          <ac:picMkLst>
            <pc:docMk/>
            <pc:sldMk cId="1129178618" sldId="303"/>
            <ac:picMk id="5" creationId="{F19C5F94-D99B-1414-1F70-C028F7F7F1B1}"/>
          </ac:picMkLst>
        </pc:picChg>
      </pc:sldChg>
      <pc:sldChg chg="modSp">
        <pc:chgData name="Keiko Semba" userId="9377a0855149cb1d" providerId="LiveId" clId="{2BA377CB-BFD3-4C57-B307-DD6EA711C246}" dt="2024-01-25T09:53:50.808" v="21" actId="14826"/>
        <pc:sldMkLst>
          <pc:docMk/>
          <pc:sldMk cId="908582087" sldId="305"/>
        </pc:sldMkLst>
        <pc:picChg chg="mod">
          <ac:chgData name="Keiko Semba" userId="9377a0855149cb1d" providerId="LiveId" clId="{2BA377CB-BFD3-4C57-B307-DD6EA711C246}" dt="2024-01-25T09:53:50.808" v="21" actId="14826"/>
          <ac:picMkLst>
            <pc:docMk/>
            <pc:sldMk cId="908582087" sldId="305"/>
            <ac:picMk id="5" creationId="{F310FCDD-DE17-41CD-A181-FEB76C5F96E8}"/>
          </ac:picMkLst>
        </pc:picChg>
      </pc:sldChg>
      <pc:sldChg chg="modSp mod">
        <pc:chgData name="Keiko Semba" userId="9377a0855149cb1d" providerId="LiveId" clId="{2BA377CB-BFD3-4C57-B307-DD6EA711C246}" dt="2024-01-25T09:54:03.873" v="23" actId="14826"/>
        <pc:sldMkLst>
          <pc:docMk/>
          <pc:sldMk cId="3392823231" sldId="307"/>
        </pc:sldMkLst>
        <pc:picChg chg="mod">
          <ac:chgData name="Keiko Semba" userId="9377a0855149cb1d" providerId="LiveId" clId="{2BA377CB-BFD3-4C57-B307-DD6EA711C246}" dt="2024-01-25T09:54:03.873" v="23" actId="14826"/>
          <ac:picMkLst>
            <pc:docMk/>
            <pc:sldMk cId="3392823231" sldId="307"/>
            <ac:picMk id="5" creationId="{34FC89C4-8BDC-66C2-64E3-1ACB1587210B}"/>
          </ac:picMkLst>
        </pc:picChg>
      </pc:sldChg>
      <pc:sldChg chg="modSp">
        <pc:chgData name="Keiko Semba" userId="9377a0855149cb1d" providerId="LiveId" clId="{2BA377CB-BFD3-4C57-B307-DD6EA711C246}" dt="2024-01-25T09:54:13.696" v="24" actId="14826"/>
        <pc:sldMkLst>
          <pc:docMk/>
          <pc:sldMk cId="3014546460" sldId="308"/>
        </pc:sldMkLst>
        <pc:picChg chg="mod">
          <ac:chgData name="Keiko Semba" userId="9377a0855149cb1d" providerId="LiveId" clId="{2BA377CB-BFD3-4C57-B307-DD6EA711C246}" dt="2024-01-25T09:54:13.696" v="24" actId="14826"/>
          <ac:picMkLst>
            <pc:docMk/>
            <pc:sldMk cId="3014546460" sldId="308"/>
            <ac:picMk id="5" creationId="{34E30EB2-355E-AA3A-CBC8-211E98AB61DA}"/>
          </ac:picMkLst>
        </pc:picChg>
      </pc:sldChg>
      <pc:sldChg chg="modSp">
        <pc:chgData name="Keiko Semba" userId="9377a0855149cb1d" providerId="LiveId" clId="{2BA377CB-BFD3-4C57-B307-DD6EA711C246}" dt="2024-01-25T09:54:24.728" v="25" actId="14826"/>
        <pc:sldMkLst>
          <pc:docMk/>
          <pc:sldMk cId="2947538842" sldId="309"/>
        </pc:sldMkLst>
        <pc:picChg chg="mod">
          <ac:chgData name="Keiko Semba" userId="9377a0855149cb1d" providerId="LiveId" clId="{2BA377CB-BFD3-4C57-B307-DD6EA711C246}" dt="2024-01-25T09:54:24.728" v="25" actId="14826"/>
          <ac:picMkLst>
            <pc:docMk/>
            <pc:sldMk cId="2947538842" sldId="309"/>
            <ac:picMk id="5" creationId="{574D0101-752C-9CB7-FED0-AD2771646C34}"/>
          </ac:picMkLst>
        </pc:picChg>
      </pc:sldChg>
      <pc:sldChg chg="modSp">
        <pc:chgData name="Keiko Semba" userId="9377a0855149cb1d" providerId="LiveId" clId="{2BA377CB-BFD3-4C57-B307-DD6EA711C246}" dt="2024-01-25T09:54:34.877" v="26" actId="14826"/>
        <pc:sldMkLst>
          <pc:docMk/>
          <pc:sldMk cId="720368870" sldId="310"/>
        </pc:sldMkLst>
        <pc:picChg chg="mod">
          <ac:chgData name="Keiko Semba" userId="9377a0855149cb1d" providerId="LiveId" clId="{2BA377CB-BFD3-4C57-B307-DD6EA711C246}" dt="2024-01-25T09:54:34.877" v="26" actId="14826"/>
          <ac:picMkLst>
            <pc:docMk/>
            <pc:sldMk cId="720368870" sldId="310"/>
            <ac:picMk id="5" creationId="{64A88E14-82E9-B079-477E-1583F9CC0C61}"/>
          </ac:picMkLst>
        </pc:picChg>
      </pc:sldChg>
      <pc:sldChg chg="modSp">
        <pc:chgData name="Keiko Semba" userId="9377a0855149cb1d" providerId="LiveId" clId="{2BA377CB-BFD3-4C57-B307-DD6EA711C246}" dt="2024-01-25T09:54:46.649" v="27" actId="14826"/>
        <pc:sldMkLst>
          <pc:docMk/>
          <pc:sldMk cId="1789439054" sldId="311"/>
        </pc:sldMkLst>
        <pc:picChg chg="mod">
          <ac:chgData name="Keiko Semba" userId="9377a0855149cb1d" providerId="LiveId" clId="{2BA377CB-BFD3-4C57-B307-DD6EA711C246}" dt="2024-01-25T09:54:46.649" v="27" actId="14826"/>
          <ac:picMkLst>
            <pc:docMk/>
            <pc:sldMk cId="1789439054" sldId="311"/>
            <ac:picMk id="9" creationId="{D1A0CEA4-557E-E896-F47A-D96EBC1805A3}"/>
          </ac:picMkLst>
        </pc:picChg>
      </pc:sldChg>
      <pc:sldChg chg="modSp">
        <pc:chgData name="Keiko Semba" userId="9377a0855149cb1d" providerId="LiveId" clId="{2BA377CB-BFD3-4C57-B307-DD6EA711C246}" dt="2024-01-25T09:55:20.233" v="30" actId="14826"/>
        <pc:sldMkLst>
          <pc:docMk/>
          <pc:sldMk cId="396334195" sldId="313"/>
        </pc:sldMkLst>
        <pc:picChg chg="mod">
          <ac:chgData name="Keiko Semba" userId="9377a0855149cb1d" providerId="LiveId" clId="{2BA377CB-BFD3-4C57-B307-DD6EA711C246}" dt="2024-01-25T09:55:20.233" v="30" actId="14826"/>
          <ac:picMkLst>
            <pc:docMk/>
            <pc:sldMk cId="396334195" sldId="313"/>
            <ac:picMk id="5" creationId="{455CB293-4681-82E1-1080-60993556DEC8}"/>
          </ac:picMkLst>
        </pc:picChg>
      </pc:sldChg>
      <pc:sldChg chg="modSp">
        <pc:chgData name="Keiko Semba" userId="9377a0855149cb1d" providerId="LiveId" clId="{2BA377CB-BFD3-4C57-B307-DD6EA711C246}" dt="2024-01-25T09:55:29.793" v="31" actId="14826"/>
        <pc:sldMkLst>
          <pc:docMk/>
          <pc:sldMk cId="4129867925" sldId="314"/>
        </pc:sldMkLst>
        <pc:picChg chg="mod">
          <ac:chgData name="Keiko Semba" userId="9377a0855149cb1d" providerId="LiveId" clId="{2BA377CB-BFD3-4C57-B307-DD6EA711C246}" dt="2024-01-25T09:55:29.793" v="31" actId="14826"/>
          <ac:picMkLst>
            <pc:docMk/>
            <pc:sldMk cId="4129867925" sldId="314"/>
            <ac:picMk id="5" creationId="{2BAE580D-66B2-0320-AE78-3C8F193EE4BD}"/>
          </ac:picMkLst>
        </pc:picChg>
      </pc:sldChg>
      <pc:sldChg chg="modSp mod">
        <pc:chgData name="Keiko Semba" userId="9377a0855149cb1d" providerId="LiveId" clId="{2BA377CB-BFD3-4C57-B307-DD6EA711C246}" dt="2024-01-25T09:55:08.898" v="29" actId="14826"/>
        <pc:sldMkLst>
          <pc:docMk/>
          <pc:sldMk cId="3576456579" sldId="315"/>
        </pc:sldMkLst>
        <pc:picChg chg="mod">
          <ac:chgData name="Keiko Semba" userId="9377a0855149cb1d" providerId="LiveId" clId="{2BA377CB-BFD3-4C57-B307-DD6EA711C246}" dt="2024-01-25T09:55:08.898" v="29" actId="14826"/>
          <ac:picMkLst>
            <pc:docMk/>
            <pc:sldMk cId="3576456579" sldId="315"/>
            <ac:picMk id="65" creationId="{1622E8EF-D657-D3CF-5282-19E21A1BA3C4}"/>
          </ac:picMkLst>
        </pc:picChg>
      </pc:sldChg>
      <pc:sldChg chg="modSp">
        <pc:chgData name="Keiko Semba" userId="9377a0855149cb1d" providerId="LiveId" clId="{2BA377CB-BFD3-4C57-B307-DD6EA711C246}" dt="2024-01-25T09:50:54.505" v="5" actId="14826"/>
        <pc:sldMkLst>
          <pc:docMk/>
          <pc:sldMk cId="2648141273" sldId="318"/>
        </pc:sldMkLst>
        <pc:picChg chg="mod">
          <ac:chgData name="Keiko Semba" userId="9377a0855149cb1d" providerId="LiveId" clId="{2BA377CB-BFD3-4C57-B307-DD6EA711C246}" dt="2024-01-25T09:50:54.505" v="5" actId="14826"/>
          <ac:picMkLst>
            <pc:docMk/>
            <pc:sldMk cId="2648141273" sldId="318"/>
            <ac:picMk id="5" creationId="{6C6CDCB7-CFCB-02E8-4B5A-C5001270787F}"/>
          </ac:picMkLst>
        </pc:picChg>
      </pc:sldChg>
      <pc:sldChg chg="modSp mod">
        <pc:chgData name="Keiko Semba" userId="9377a0855149cb1d" providerId="LiveId" clId="{2BA377CB-BFD3-4C57-B307-DD6EA711C246}" dt="2024-01-25T09:52:10.723" v="12" actId="14826"/>
        <pc:sldMkLst>
          <pc:docMk/>
          <pc:sldMk cId="2056019114" sldId="319"/>
        </pc:sldMkLst>
        <pc:picChg chg="mod">
          <ac:chgData name="Keiko Semba" userId="9377a0855149cb1d" providerId="LiveId" clId="{2BA377CB-BFD3-4C57-B307-DD6EA711C246}" dt="2024-01-25T09:52:10.723" v="12" actId="14826"/>
          <ac:picMkLst>
            <pc:docMk/>
            <pc:sldMk cId="2056019114" sldId="319"/>
            <ac:picMk id="5" creationId="{40FFA6C7-D8AC-65C2-99B0-F62725B1CD70}"/>
          </ac:picMkLst>
        </pc:picChg>
      </pc:sldChg>
      <pc:sldChg chg="modSp">
        <pc:chgData name="Keiko Semba" userId="9377a0855149cb1d" providerId="LiveId" clId="{2BA377CB-BFD3-4C57-B307-DD6EA711C246}" dt="2024-01-26T09:24:45.624" v="42" actId="14826"/>
        <pc:sldMkLst>
          <pc:docMk/>
          <pc:sldMk cId="1328039652" sldId="320"/>
        </pc:sldMkLst>
        <pc:picChg chg="mod">
          <ac:chgData name="Keiko Semba" userId="9377a0855149cb1d" providerId="LiveId" clId="{2BA377CB-BFD3-4C57-B307-DD6EA711C246}" dt="2024-01-26T09:24:45.624" v="42" actId="14826"/>
          <ac:picMkLst>
            <pc:docMk/>
            <pc:sldMk cId="1328039652" sldId="320"/>
            <ac:picMk id="5" creationId="{10FFF3E2-4B79-9742-1559-DE4ADF0E4278}"/>
          </ac:picMkLst>
        </pc:picChg>
      </pc:sldChg>
      <pc:sldChg chg="modSp">
        <pc:chgData name="Keiko Semba" userId="9377a0855149cb1d" providerId="LiveId" clId="{2BA377CB-BFD3-4C57-B307-DD6EA711C246}" dt="2024-01-26T09:26:25.569" v="46" actId="14826"/>
        <pc:sldMkLst>
          <pc:docMk/>
          <pc:sldMk cId="1165184721" sldId="321"/>
        </pc:sldMkLst>
        <pc:picChg chg="mod">
          <ac:chgData name="Keiko Semba" userId="9377a0855149cb1d" providerId="LiveId" clId="{2BA377CB-BFD3-4C57-B307-DD6EA711C246}" dt="2024-01-26T09:26:25.569" v="46" actId="14826"/>
          <ac:picMkLst>
            <pc:docMk/>
            <pc:sldMk cId="1165184721" sldId="321"/>
            <ac:picMk id="5" creationId="{A1044B15-8154-FD49-E6DB-DE9172F5CF3A}"/>
          </ac:picMkLst>
        </pc:picChg>
      </pc:sldChg>
      <pc:sldChg chg="modSp">
        <pc:chgData name="Keiko Semba" userId="9377a0855149cb1d" providerId="LiveId" clId="{2BA377CB-BFD3-4C57-B307-DD6EA711C246}" dt="2024-01-25T10:10:49.181" v="37" actId="14826"/>
        <pc:sldMkLst>
          <pc:docMk/>
          <pc:sldMk cId="718088067" sldId="322"/>
        </pc:sldMkLst>
        <pc:picChg chg="mod">
          <ac:chgData name="Keiko Semba" userId="9377a0855149cb1d" providerId="LiveId" clId="{2BA377CB-BFD3-4C57-B307-DD6EA711C246}" dt="2024-01-25T10:10:49.181" v="37" actId="14826"/>
          <ac:picMkLst>
            <pc:docMk/>
            <pc:sldMk cId="718088067" sldId="322"/>
            <ac:picMk id="5" creationId="{F19C5F94-D99B-1414-1F70-C028F7F7F1B1}"/>
          </ac:picMkLst>
        </pc:picChg>
      </pc:sldChg>
      <pc:sldChg chg="modSp add">
        <pc:chgData name="Keiko Semba" userId="9377a0855149cb1d" providerId="LiveId" clId="{2BA377CB-BFD3-4C57-B307-DD6EA711C246}" dt="2024-01-25T09:55:50.440" v="33" actId="14826"/>
        <pc:sldMkLst>
          <pc:docMk/>
          <pc:sldMk cId="1548662322" sldId="323"/>
        </pc:sldMkLst>
        <pc:picChg chg="mod">
          <ac:chgData name="Keiko Semba" userId="9377a0855149cb1d" providerId="LiveId" clId="{2BA377CB-BFD3-4C57-B307-DD6EA711C246}" dt="2024-01-25T09:55:50.440" v="33" actId="14826"/>
          <ac:picMkLst>
            <pc:docMk/>
            <pc:sldMk cId="1548662322" sldId="323"/>
            <ac:picMk id="5" creationId="{2BAE580D-66B2-0320-AE78-3C8F193EE4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50F86-EB7F-46C8-B581-6550ABA77EBF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27990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42CE0-4D9D-4E8C-B3CB-AC84054E17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1276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50" b="0" i="0">
                <a:solidFill>
                  <a:schemeClr val="tx1"/>
                </a:solidFill>
                <a:latin typeface="UD デジタル 教科書体 NK-R"/>
                <a:cs typeface="UD デジタル 教科書体 NK-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50" b="0" i="0">
                <a:solidFill>
                  <a:schemeClr val="tx1"/>
                </a:solidFill>
                <a:latin typeface="UD デジタル 教科書体 NK-R"/>
                <a:cs typeface="UD デジタル 教科書体 NK-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50" b="0" i="0">
                <a:solidFill>
                  <a:schemeClr val="tx1"/>
                </a:solidFill>
                <a:latin typeface="UD デジタル 教科書体 NK-R"/>
                <a:cs typeface="UD デジタル 教科書体 NK-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50" b="0" i="0">
                <a:solidFill>
                  <a:schemeClr val="tx1"/>
                </a:solidFill>
                <a:latin typeface="UD デジタル 教科書体 NK-R"/>
                <a:cs typeface="UD デジタル 教科書体 NK-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556500" cy="10687685"/>
          </a:xfrm>
          <a:custGeom>
            <a:avLst/>
            <a:gdLst/>
            <a:ahLst/>
            <a:cxnLst/>
            <a:rect l="l" t="t" r="r" b="b"/>
            <a:pathLst>
              <a:path w="7556500" h="10687685">
                <a:moveTo>
                  <a:pt x="7556499" y="10687592"/>
                </a:moveTo>
                <a:lnTo>
                  <a:pt x="0" y="10687592"/>
                </a:lnTo>
                <a:lnTo>
                  <a:pt x="0" y="0"/>
                </a:lnTo>
                <a:lnTo>
                  <a:pt x="7556499" y="0"/>
                </a:lnTo>
                <a:lnTo>
                  <a:pt x="7556499" y="10687592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2268305"/>
            <a:ext cx="7556500" cy="8419465"/>
          </a:xfrm>
          <a:custGeom>
            <a:avLst/>
            <a:gdLst/>
            <a:ahLst/>
            <a:cxnLst/>
            <a:rect l="l" t="t" r="r" b="b"/>
            <a:pathLst>
              <a:path w="7556500" h="8419465">
                <a:moveTo>
                  <a:pt x="0" y="8419288"/>
                </a:moveTo>
                <a:lnTo>
                  <a:pt x="0" y="7555885"/>
                </a:lnTo>
                <a:lnTo>
                  <a:pt x="7555991" y="0"/>
                </a:lnTo>
                <a:lnTo>
                  <a:pt x="7555991" y="8419288"/>
                </a:lnTo>
                <a:lnTo>
                  <a:pt x="0" y="8419288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01" y="5341509"/>
            <a:ext cx="3302399" cy="246490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1358" y="9266947"/>
            <a:ext cx="112751" cy="24119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383168" y="9236964"/>
            <a:ext cx="171450" cy="299085"/>
          </a:xfrm>
          <a:custGeom>
            <a:avLst/>
            <a:gdLst/>
            <a:ahLst/>
            <a:cxnLst/>
            <a:rect l="l" t="t" r="r" b="b"/>
            <a:pathLst>
              <a:path w="171450" h="299084">
                <a:moveTo>
                  <a:pt x="42626" y="298641"/>
                </a:moveTo>
                <a:lnTo>
                  <a:pt x="13190" y="272811"/>
                </a:lnTo>
                <a:lnTo>
                  <a:pt x="0" y="231038"/>
                </a:lnTo>
                <a:lnTo>
                  <a:pt x="1474" y="185089"/>
                </a:lnTo>
                <a:lnTo>
                  <a:pt x="13616" y="135742"/>
                </a:lnTo>
                <a:lnTo>
                  <a:pt x="33002" y="85269"/>
                </a:lnTo>
                <a:lnTo>
                  <a:pt x="60441" y="39477"/>
                </a:lnTo>
                <a:lnTo>
                  <a:pt x="96740" y="4171"/>
                </a:lnTo>
                <a:lnTo>
                  <a:pt x="119262" y="0"/>
                </a:lnTo>
                <a:lnTo>
                  <a:pt x="135466" y="13702"/>
                </a:lnTo>
                <a:lnTo>
                  <a:pt x="138339" y="28151"/>
                </a:lnTo>
                <a:lnTo>
                  <a:pt x="126809" y="28151"/>
                </a:lnTo>
                <a:lnTo>
                  <a:pt x="86307" y="35637"/>
                </a:lnTo>
                <a:lnTo>
                  <a:pt x="72272" y="54480"/>
                </a:lnTo>
                <a:lnTo>
                  <a:pt x="76336" y="75820"/>
                </a:lnTo>
                <a:lnTo>
                  <a:pt x="92890" y="89972"/>
                </a:lnTo>
                <a:lnTo>
                  <a:pt x="98347" y="89972"/>
                </a:lnTo>
                <a:lnTo>
                  <a:pt x="91464" y="101394"/>
                </a:lnTo>
                <a:lnTo>
                  <a:pt x="70283" y="155919"/>
                </a:lnTo>
                <a:lnTo>
                  <a:pt x="59345" y="201930"/>
                </a:lnTo>
                <a:lnTo>
                  <a:pt x="56586" y="229668"/>
                </a:lnTo>
                <a:lnTo>
                  <a:pt x="62942" y="241638"/>
                </a:lnTo>
                <a:lnTo>
                  <a:pt x="144560" y="241638"/>
                </a:lnTo>
                <a:lnTo>
                  <a:pt x="128651" y="269595"/>
                </a:lnTo>
                <a:lnTo>
                  <a:pt x="89888" y="296763"/>
                </a:lnTo>
                <a:lnTo>
                  <a:pt x="42626" y="298641"/>
                </a:lnTo>
                <a:close/>
              </a:path>
              <a:path w="171450" h="299084">
                <a:moveTo>
                  <a:pt x="92890" y="89972"/>
                </a:moveTo>
                <a:lnTo>
                  <a:pt x="76336" y="75820"/>
                </a:lnTo>
                <a:lnTo>
                  <a:pt x="72272" y="54480"/>
                </a:lnTo>
                <a:lnTo>
                  <a:pt x="86307" y="35637"/>
                </a:lnTo>
                <a:lnTo>
                  <a:pt x="126809" y="28151"/>
                </a:lnTo>
                <a:lnTo>
                  <a:pt x="138242" y="37969"/>
                </a:lnTo>
                <a:lnTo>
                  <a:pt x="126743" y="55782"/>
                </a:lnTo>
                <a:lnTo>
                  <a:pt x="107184" y="75308"/>
                </a:lnTo>
                <a:lnTo>
                  <a:pt x="98759" y="89290"/>
                </a:lnTo>
                <a:lnTo>
                  <a:pt x="92890" y="89972"/>
                </a:lnTo>
                <a:close/>
              </a:path>
              <a:path w="171450" h="299084">
                <a:moveTo>
                  <a:pt x="138242" y="37969"/>
                </a:moveTo>
                <a:lnTo>
                  <a:pt x="126809" y="28151"/>
                </a:lnTo>
                <a:lnTo>
                  <a:pt x="138339" y="28151"/>
                </a:lnTo>
                <a:lnTo>
                  <a:pt x="139808" y="35542"/>
                </a:lnTo>
                <a:lnTo>
                  <a:pt x="138242" y="37969"/>
                </a:lnTo>
                <a:close/>
              </a:path>
              <a:path w="171450" h="299084">
                <a:moveTo>
                  <a:pt x="98759" y="89290"/>
                </a:moveTo>
                <a:lnTo>
                  <a:pt x="107184" y="75308"/>
                </a:lnTo>
                <a:lnTo>
                  <a:pt x="126743" y="55782"/>
                </a:lnTo>
                <a:lnTo>
                  <a:pt x="138242" y="37969"/>
                </a:lnTo>
                <a:lnTo>
                  <a:pt x="153510" y="51082"/>
                </a:lnTo>
                <a:lnTo>
                  <a:pt x="164251" y="80173"/>
                </a:lnTo>
                <a:lnTo>
                  <a:pt x="106169" y="80173"/>
                </a:lnTo>
                <a:lnTo>
                  <a:pt x="106793" y="85359"/>
                </a:lnTo>
                <a:lnTo>
                  <a:pt x="108401" y="88169"/>
                </a:lnTo>
                <a:lnTo>
                  <a:pt x="98759" y="89290"/>
                </a:lnTo>
                <a:close/>
              </a:path>
              <a:path w="171450" h="299084">
                <a:moveTo>
                  <a:pt x="108401" y="88169"/>
                </a:moveTo>
                <a:lnTo>
                  <a:pt x="106793" y="85359"/>
                </a:lnTo>
                <a:lnTo>
                  <a:pt x="106169" y="80173"/>
                </a:lnTo>
                <a:lnTo>
                  <a:pt x="111044" y="80646"/>
                </a:lnTo>
                <a:lnTo>
                  <a:pt x="116176" y="83947"/>
                </a:lnTo>
                <a:lnTo>
                  <a:pt x="116322" y="87248"/>
                </a:lnTo>
                <a:lnTo>
                  <a:pt x="108401" y="88169"/>
                </a:lnTo>
                <a:close/>
              </a:path>
              <a:path w="171450" h="299084">
                <a:moveTo>
                  <a:pt x="144560" y="241638"/>
                </a:moveTo>
                <a:lnTo>
                  <a:pt x="62942" y="241638"/>
                </a:lnTo>
                <a:lnTo>
                  <a:pt x="83461" y="230956"/>
                </a:lnTo>
                <a:lnTo>
                  <a:pt x="97194" y="207224"/>
                </a:lnTo>
                <a:lnTo>
                  <a:pt x="109648" y="155739"/>
                </a:lnTo>
                <a:lnTo>
                  <a:pt x="112197" y="114091"/>
                </a:lnTo>
                <a:lnTo>
                  <a:pt x="110528" y="100566"/>
                </a:lnTo>
                <a:lnTo>
                  <a:pt x="109612" y="96011"/>
                </a:lnTo>
                <a:lnTo>
                  <a:pt x="109160" y="89495"/>
                </a:lnTo>
                <a:lnTo>
                  <a:pt x="108401" y="88169"/>
                </a:lnTo>
                <a:lnTo>
                  <a:pt x="116322" y="87248"/>
                </a:lnTo>
                <a:lnTo>
                  <a:pt x="116176" y="83947"/>
                </a:lnTo>
                <a:lnTo>
                  <a:pt x="111044" y="80646"/>
                </a:lnTo>
                <a:lnTo>
                  <a:pt x="106169" y="80173"/>
                </a:lnTo>
                <a:lnTo>
                  <a:pt x="164251" y="80173"/>
                </a:lnTo>
                <a:lnTo>
                  <a:pt x="167836" y="89881"/>
                </a:lnTo>
                <a:lnTo>
                  <a:pt x="171212" y="130000"/>
                </a:lnTo>
                <a:lnTo>
                  <a:pt x="166222" y="177134"/>
                </a:lnTo>
                <a:lnTo>
                  <a:pt x="153065" y="226692"/>
                </a:lnTo>
                <a:lnTo>
                  <a:pt x="144560" y="241638"/>
                </a:lnTo>
                <a:close/>
              </a:path>
              <a:path w="171450" h="299084">
                <a:moveTo>
                  <a:pt x="98347" y="89972"/>
                </a:moveTo>
                <a:lnTo>
                  <a:pt x="92890" y="89972"/>
                </a:lnTo>
                <a:lnTo>
                  <a:pt x="98759" y="89290"/>
                </a:lnTo>
                <a:lnTo>
                  <a:pt x="98347" y="89972"/>
                </a:lnTo>
                <a:close/>
              </a:path>
            </a:pathLst>
          </a:custGeom>
          <a:solidFill>
            <a:srgbClr val="E7E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9885" y="9282039"/>
            <a:ext cx="163154" cy="23869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57651" y="9740433"/>
            <a:ext cx="143677" cy="21502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6864032" y="9888931"/>
            <a:ext cx="182245" cy="247650"/>
          </a:xfrm>
          <a:custGeom>
            <a:avLst/>
            <a:gdLst/>
            <a:ahLst/>
            <a:cxnLst/>
            <a:rect l="l" t="t" r="r" b="b"/>
            <a:pathLst>
              <a:path w="182245" h="247650">
                <a:moveTo>
                  <a:pt x="181876" y="35509"/>
                </a:moveTo>
                <a:lnTo>
                  <a:pt x="177863" y="14262"/>
                </a:lnTo>
                <a:lnTo>
                  <a:pt x="171513" y="8813"/>
                </a:lnTo>
                <a:lnTo>
                  <a:pt x="161239" y="0"/>
                </a:lnTo>
                <a:lnTo>
                  <a:pt x="137642" y="2413"/>
                </a:lnTo>
                <a:lnTo>
                  <a:pt x="126288" y="10718"/>
                </a:lnTo>
                <a:lnTo>
                  <a:pt x="110337" y="16230"/>
                </a:lnTo>
                <a:lnTo>
                  <a:pt x="106260" y="27698"/>
                </a:lnTo>
                <a:lnTo>
                  <a:pt x="90500" y="42710"/>
                </a:lnTo>
                <a:lnTo>
                  <a:pt x="62306" y="74599"/>
                </a:lnTo>
                <a:lnTo>
                  <a:pt x="35687" y="110439"/>
                </a:lnTo>
                <a:lnTo>
                  <a:pt x="14109" y="147320"/>
                </a:lnTo>
                <a:lnTo>
                  <a:pt x="1054" y="182346"/>
                </a:lnTo>
                <a:lnTo>
                  <a:pt x="0" y="212598"/>
                </a:lnTo>
                <a:lnTo>
                  <a:pt x="14427" y="235178"/>
                </a:lnTo>
                <a:lnTo>
                  <a:pt x="47815" y="247192"/>
                </a:lnTo>
                <a:lnTo>
                  <a:pt x="77368" y="242354"/>
                </a:lnTo>
                <a:lnTo>
                  <a:pt x="106184" y="222846"/>
                </a:lnTo>
                <a:lnTo>
                  <a:pt x="129374" y="196113"/>
                </a:lnTo>
                <a:lnTo>
                  <a:pt x="132410" y="192620"/>
                </a:lnTo>
                <a:lnTo>
                  <a:pt x="154190" y="155663"/>
                </a:lnTo>
                <a:lnTo>
                  <a:pt x="169684" y="115938"/>
                </a:lnTo>
                <a:lnTo>
                  <a:pt x="177050" y="77431"/>
                </a:lnTo>
                <a:lnTo>
                  <a:pt x="174498" y="45148"/>
                </a:lnTo>
                <a:lnTo>
                  <a:pt x="181876" y="35509"/>
                </a:lnTo>
                <a:close/>
              </a:path>
            </a:pathLst>
          </a:custGeom>
          <a:solidFill>
            <a:srgbClr val="E7E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23351" y="10330202"/>
            <a:ext cx="146903" cy="20991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71344" y="9527741"/>
            <a:ext cx="151457" cy="15533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26921" y="10393098"/>
            <a:ext cx="142008" cy="166976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28861" y="9961954"/>
            <a:ext cx="138463" cy="180251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47201" y="10296321"/>
            <a:ext cx="124717" cy="16012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60060" y="9574898"/>
            <a:ext cx="95930" cy="18949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95979" y="9173703"/>
            <a:ext cx="133803" cy="217333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77957" y="10117179"/>
            <a:ext cx="141093" cy="219640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81168" y="9154231"/>
            <a:ext cx="118714" cy="16325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787583" y="8975928"/>
            <a:ext cx="144867" cy="154945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77549" y="9719361"/>
            <a:ext cx="139555" cy="200883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73105" y="10107165"/>
            <a:ext cx="124980" cy="170399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6737553" y="9709848"/>
            <a:ext cx="118110" cy="194945"/>
          </a:xfrm>
          <a:custGeom>
            <a:avLst/>
            <a:gdLst/>
            <a:ahLst/>
            <a:cxnLst/>
            <a:rect l="l" t="t" r="r" b="b"/>
            <a:pathLst>
              <a:path w="118109" h="194945">
                <a:moveTo>
                  <a:pt x="117551" y="90322"/>
                </a:moveTo>
                <a:lnTo>
                  <a:pt x="111683" y="52425"/>
                </a:lnTo>
                <a:lnTo>
                  <a:pt x="110845" y="50888"/>
                </a:lnTo>
                <a:lnTo>
                  <a:pt x="105600" y="41160"/>
                </a:lnTo>
                <a:lnTo>
                  <a:pt x="109613" y="35509"/>
                </a:lnTo>
                <a:lnTo>
                  <a:pt x="105460" y="13995"/>
                </a:lnTo>
                <a:lnTo>
                  <a:pt x="96469" y="6337"/>
                </a:lnTo>
                <a:lnTo>
                  <a:pt x="89014" y="0"/>
                </a:lnTo>
                <a:lnTo>
                  <a:pt x="65862" y="3213"/>
                </a:lnTo>
                <a:lnTo>
                  <a:pt x="61531" y="7175"/>
                </a:lnTo>
                <a:lnTo>
                  <a:pt x="55041" y="7937"/>
                </a:lnTo>
                <a:lnTo>
                  <a:pt x="55041" y="64808"/>
                </a:lnTo>
                <a:lnTo>
                  <a:pt x="54241" y="64719"/>
                </a:lnTo>
                <a:lnTo>
                  <a:pt x="55041" y="64808"/>
                </a:lnTo>
                <a:lnTo>
                  <a:pt x="55041" y="7937"/>
                </a:lnTo>
                <a:lnTo>
                  <a:pt x="31203" y="10693"/>
                </a:lnTo>
                <a:lnTo>
                  <a:pt x="13703" y="27444"/>
                </a:lnTo>
                <a:lnTo>
                  <a:pt x="12407" y="49872"/>
                </a:lnTo>
                <a:lnTo>
                  <a:pt x="20967" y="62128"/>
                </a:lnTo>
                <a:lnTo>
                  <a:pt x="11379" y="85128"/>
                </a:lnTo>
                <a:lnTo>
                  <a:pt x="2717" y="115290"/>
                </a:lnTo>
                <a:lnTo>
                  <a:pt x="0" y="132041"/>
                </a:lnTo>
                <a:lnTo>
                  <a:pt x="12" y="149847"/>
                </a:lnTo>
                <a:lnTo>
                  <a:pt x="4140" y="166751"/>
                </a:lnTo>
                <a:lnTo>
                  <a:pt x="13792" y="180797"/>
                </a:lnTo>
                <a:lnTo>
                  <a:pt x="27622" y="190195"/>
                </a:lnTo>
                <a:lnTo>
                  <a:pt x="42951" y="194589"/>
                </a:lnTo>
                <a:lnTo>
                  <a:pt x="58864" y="193890"/>
                </a:lnTo>
                <a:lnTo>
                  <a:pt x="74523" y="188087"/>
                </a:lnTo>
                <a:lnTo>
                  <a:pt x="98806" y="164426"/>
                </a:lnTo>
                <a:lnTo>
                  <a:pt x="107632" y="143154"/>
                </a:lnTo>
                <a:lnTo>
                  <a:pt x="113207" y="129743"/>
                </a:lnTo>
                <a:lnTo>
                  <a:pt x="117551" y="90322"/>
                </a:lnTo>
                <a:close/>
              </a:path>
            </a:pathLst>
          </a:custGeom>
          <a:solidFill>
            <a:srgbClr val="E7E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48817" y="10546437"/>
            <a:ext cx="184632" cy="141156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6959689" y="10654220"/>
            <a:ext cx="111125" cy="33655"/>
          </a:xfrm>
          <a:custGeom>
            <a:avLst/>
            <a:gdLst/>
            <a:ahLst/>
            <a:cxnLst/>
            <a:rect l="l" t="t" r="r" b="b"/>
            <a:pathLst>
              <a:path w="111125" h="33654">
                <a:moveTo>
                  <a:pt x="110769" y="33375"/>
                </a:moveTo>
                <a:lnTo>
                  <a:pt x="108635" y="28384"/>
                </a:lnTo>
                <a:lnTo>
                  <a:pt x="82753" y="9893"/>
                </a:lnTo>
                <a:lnTo>
                  <a:pt x="64084" y="6438"/>
                </a:lnTo>
                <a:lnTo>
                  <a:pt x="62268" y="4279"/>
                </a:lnTo>
                <a:lnTo>
                  <a:pt x="60401" y="3898"/>
                </a:lnTo>
                <a:lnTo>
                  <a:pt x="40665" y="0"/>
                </a:lnTo>
                <a:lnTo>
                  <a:pt x="28816" y="8026"/>
                </a:lnTo>
                <a:lnTo>
                  <a:pt x="17767" y="10134"/>
                </a:lnTo>
                <a:lnTo>
                  <a:pt x="355" y="27051"/>
                </a:lnTo>
                <a:lnTo>
                  <a:pt x="0" y="33375"/>
                </a:lnTo>
                <a:lnTo>
                  <a:pt x="9042" y="33375"/>
                </a:lnTo>
                <a:lnTo>
                  <a:pt x="36817" y="33375"/>
                </a:lnTo>
                <a:lnTo>
                  <a:pt x="43865" y="33375"/>
                </a:lnTo>
                <a:lnTo>
                  <a:pt x="73914" y="33375"/>
                </a:lnTo>
                <a:lnTo>
                  <a:pt x="110769" y="33375"/>
                </a:lnTo>
                <a:close/>
              </a:path>
            </a:pathLst>
          </a:custGeom>
          <a:solidFill>
            <a:srgbClr val="E7E2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383763" y="10358962"/>
            <a:ext cx="164170" cy="1797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9982" y="179949"/>
            <a:ext cx="4460875" cy="1190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50" b="0" i="0">
                <a:solidFill>
                  <a:schemeClr val="tx1"/>
                </a:solidFill>
                <a:latin typeface="UD デジタル 教科書体 NK-R"/>
                <a:cs typeface="UD デジタル 教科書体 NK-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50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FFF3E2-4B79-9742-1559-DE4ADF0E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22" y="4473"/>
            <a:ext cx="7574916" cy="107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15A091-64E3-8449-02A6-701F552F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5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FFA6C7-D8AC-65C2-99B0-F62725B1C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0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FFA6C7-D8AC-65C2-99B0-F62725B1C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2882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9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DCB55D-CD39-C341-CC7A-1E64065E9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62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E778A8-7CEB-F867-B62C-CCC613BEE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50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F1F3A9-16F6-2BBA-C12A-7CEBED0F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" y="6618"/>
            <a:ext cx="7555363" cy="106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9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044B15-8154-FD49-E6DB-DE9172F5C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2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044B15-8154-FD49-E6DB-DE9172F5C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4" cy="106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84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13A35C-3EA7-C3E5-6727-956109B07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5" cy="106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0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9C5F94-D99B-1414-1F70-C028F7F7F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5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7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FFF3E2-4B79-9742-1559-DE4ADF0E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22" y="4473"/>
            <a:ext cx="7574915" cy="107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39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9C5F94-D99B-1414-1F70-C028F7F7F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5" cy="106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88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10FCDD-DE17-41CD-A181-FEB76C5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82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4FC89C4-8BDC-66C2-64E3-1ACB15872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23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4E30EB2-355E-AA3A-CBC8-211E98AB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46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4D0101-752C-9CB7-FED0-AD2771646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38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A88E14-82E9-B079-477E-1583F9CC0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8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 descr="テキスト, 手紙&#10;&#10;自動的に生成された説明">
            <a:extLst>
              <a:ext uri="{FF2B5EF4-FFF2-40B4-BE49-F238E27FC236}">
                <a16:creationId xmlns:a16="http://schemas.microsoft.com/office/drawing/2014/main" id="{BAC070C7-AEFE-1146-06FF-5D1B8BC12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"/>
            <a:ext cx="7556500" cy="10697041"/>
          </a:xfrm>
          <a:prstGeom prst="rect">
            <a:avLst/>
          </a:prstGeom>
        </p:spPr>
      </p:pic>
      <p:pic>
        <p:nvPicPr>
          <p:cNvPr id="7" name="図 6" descr="コンピューター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E57192D3-74AA-87BA-D3AC-38A16201F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"/>
            <a:ext cx="7556500" cy="106970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1A0CEA4-557E-E896-F47A-D96EBC180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39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1622E8EF-D657-D3CF-5282-19E21A1BA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5818"/>
            <a:ext cx="7556496" cy="10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56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5CB293-4681-82E1-1080-60993556D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" y="6618"/>
            <a:ext cx="7555363" cy="106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4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AE580D-66B2-0320-AE78-3C8F193EE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6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6D9E6B-FDD3-84AE-DCC7-7C96B867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1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AE580D-66B2-0320-AE78-3C8F193EE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5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6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テキスト, 新聞, 記号 が含まれている画像&#10;&#10;自動的に生成された説明">
            <a:extLst>
              <a:ext uri="{FF2B5EF4-FFF2-40B4-BE49-F238E27FC236}">
                <a16:creationId xmlns:a16="http://schemas.microsoft.com/office/drawing/2014/main" id="{476FBB73-D719-181F-346C-644D6260F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"/>
            <a:ext cx="7556500" cy="10697041"/>
          </a:xfrm>
          <a:prstGeom prst="rect">
            <a:avLst/>
          </a:prstGeom>
        </p:spPr>
      </p:pic>
      <p:pic>
        <p:nvPicPr>
          <p:cNvPr id="7" name="図 6" descr="テキスト, 新聞, 記号 が含まれている画像&#10;&#10;自動的に生成された説明">
            <a:extLst>
              <a:ext uri="{FF2B5EF4-FFF2-40B4-BE49-F238E27FC236}">
                <a16:creationId xmlns:a16="http://schemas.microsoft.com/office/drawing/2014/main" id="{F7B620B4-DD07-F098-E6D4-3853E2C12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"/>
            <a:ext cx="7556500" cy="106970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15CF2D-F489-DC3A-75DF-7C684C949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5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6CDCB7-CFCB-02E8-4B5A-C50012707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4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6CDCB7-CFCB-02E8-4B5A-C50012707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5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4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C03017-102E-86E9-E1C6-1E390127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6C602-2EA4-9BBD-B0E6-7A3808BE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4EC79E8-ACC9-252F-6C1D-B61B78FC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2244"/>
            <a:ext cx="7556496" cy="1068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4CD06-111F-165D-0B12-B0BBA16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9855F7-BD65-F505-9168-C9B2E6DAC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BA78EC-F11E-ED37-21D5-AB1FE7152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17"/>
            <a:ext cx="7556496" cy="10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1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F5FAA60-94FA-90E4-38F4-746F0A8A0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20" y="10"/>
            <a:ext cx="7556480" cy="106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0</Words>
  <Application>Microsoft Office PowerPoint</Application>
  <PresentationFormat>ユーザー設定</PresentationFormat>
  <Paragraphs>0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4" baseType="lpstr">
      <vt:lpstr>UD デジタル 教科書体 NK-R</vt:lpstr>
      <vt:lpstr>游ゴシック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レクチャンネルチラシ</dc:title>
  <dc:creator>NPO法人笑顔工場</dc:creator>
  <cp:keywords>DAFbi8f33_k,BAEOA7hr2jA</cp:keywords>
  <cp:lastModifiedBy>Keiko Semba</cp:lastModifiedBy>
  <cp:revision>9</cp:revision>
  <dcterms:created xsi:type="dcterms:W3CDTF">2023-04-07T05:50:45Z</dcterms:created>
  <dcterms:modified xsi:type="dcterms:W3CDTF">2024-01-26T09:26:27Z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2023-04-07T00:00:00Z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2023-04-07T00:00:00Z</vt:filetime>
  </property>
</Properties>
</file>